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D9CCA-DFDF-4152-B63B-41DE1BA75648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36C34-7639-4273-9233-589949B35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8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6C34-7639-4273-9233-589949B35C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3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90600" y="0"/>
            <a:ext cx="7772400" cy="1470025"/>
          </a:xfr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1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red_rose_flowe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905000"/>
            <a:ext cx="5562600" cy="417195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6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ভাল থাক     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আবার দেখা হবে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14-02-05(Faysal) 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00200"/>
            <a:ext cx="7010400" cy="4953000"/>
          </a:xfr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BD" b="1" dirty="0" smtClean="0">
                <a:solidFill>
                  <a:schemeClr val="accent2"/>
                </a:solidFill>
              </a:rPr>
              <a:t>রাইফুল </a:t>
            </a:r>
            <a:r>
              <a:rPr lang="bn-BD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কাজির শিমলা নজরুল ঊচ্চ বিদ্যালয় ,ত্রিশাল)</a:t>
            </a:r>
            <a:endParaRPr lang="bn-BD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আনিছুর রহমান</a:t>
            </a:r>
            <a:endParaRPr lang="en-US" sz="36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জাটিয়া মাদরাসা, ঈশ্বরনগঞ্জ)</a:t>
            </a:r>
          </a:p>
          <a:p>
            <a:pPr>
              <a:buNone/>
            </a:pPr>
            <a:r>
              <a:rPr lang="bn-BD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নাজমা মোমতাহিনা </a:t>
            </a:r>
            <a:endParaRPr lang="en-US" sz="36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(সরাতি মাদরাসা,ঈশ্বরগঞ্জ)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 দশম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কৃষি শিক্ষা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০৫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বস্তুঃ গৃহপালিত পশু পালন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পূর্ব জ্ঞান যাচাই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700c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2895599" cy="3375631"/>
          </a:xfrm>
          <a:ln w="76200">
            <a:solidFill>
              <a:schemeClr val="accent2"/>
            </a:solidFill>
          </a:ln>
        </p:spPr>
      </p:pic>
      <p:pic>
        <p:nvPicPr>
          <p:cNvPr id="5" name="Picture 4" descr="com_1272257299_5-cow-with-bul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752600"/>
            <a:ext cx="2971800" cy="3352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 descr="co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828800"/>
            <a:ext cx="2743200" cy="33528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ঘোষণা		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381000" y="1981200"/>
            <a:ext cx="8077200" cy="1905000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lvl="1" algn="r">
              <a:buNone/>
            </a:pPr>
            <a:r>
              <a:rPr lang="bn-BD" sz="6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6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পশুপালন-</a:t>
            </a:r>
            <a:r>
              <a:rPr lang="en-US" sz="6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দশম </a:t>
            </a:r>
            <a:r>
              <a:rPr lang="bn-BD" sz="6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91400" cy="2057400"/>
          </a:xfr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4267200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8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9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গৃহপালিত পশু কিভাবে পালন করতে হয়</a:t>
            </a:r>
            <a:r>
              <a:rPr lang="en-US" sz="19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9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 বলতে পারবে।					 </a:t>
            </a:r>
          </a:p>
          <a:p>
            <a:r>
              <a:rPr lang="bn-BD" sz="19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 উন্নত জাতের গরুর নাম উল্লেখ করতে পারবে।</a:t>
            </a:r>
          </a:p>
          <a:p>
            <a:r>
              <a:rPr lang="bn-BD" sz="19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পশুর রোগ সনাক্ত করতে পারবে।</a:t>
            </a:r>
          </a:p>
          <a:p>
            <a:pPr>
              <a:buNone/>
            </a:pPr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 				</a:t>
            </a:r>
            <a:r>
              <a:rPr lang="bn-BD" sz="58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								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9350" y="2590562"/>
            <a:ext cx="2286000" cy="81253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bn-BD" sz="8000" b="1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 				</a:t>
            </a:r>
            <a:r>
              <a:rPr lang="bn-BD" sz="5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4010883370_1e3b2b16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4038600" cy="2359755"/>
          </a:xfrm>
        </p:spPr>
      </p:pic>
      <p:pic>
        <p:nvPicPr>
          <p:cNvPr id="5" name="Picture 4" descr="stock-photo-cows-eating-grass-on-a-sunny-day-in-spring-time-102043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0"/>
            <a:ext cx="4343400" cy="2414755"/>
          </a:xfrm>
          <a:prstGeom prst="rect">
            <a:avLst/>
          </a:prstGeom>
        </p:spPr>
      </p:pic>
      <p:pic>
        <p:nvPicPr>
          <p:cNvPr id="6" name="Picture 5" descr="FDms0AW0v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495800"/>
            <a:ext cx="54864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গৃহপালিত পশু পালনের প্রয়োজনীয়তা লিখ।</a:t>
            </a:r>
          </a:p>
          <a:p>
            <a:r>
              <a:rPr lang="bn-BD" sz="6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উন্নত জাতের গরু পালনের জন্য কি কি করনীয় তা বর্নণা কর। 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7620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bn-BD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cow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2362200"/>
            <a:ext cx="4040188" cy="3692732"/>
          </a:xfrm>
          <a:ln w="76200">
            <a:solidFill>
              <a:srgbClr val="7030A0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E7640337-Friesian_cow-SPL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600" y="2286000"/>
            <a:ext cx="4593519" cy="3581954"/>
          </a:xfrm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53200" cy="2209800"/>
          </a:xfrm>
          <a:solidFill>
            <a:schemeClr val="tx1"/>
          </a:solidFill>
          <a:ln w="762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গরুর বিভিন্ন রোগের লক্ষন ও প্রতিকার বর্ণনা কর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103</Words>
  <Application>Microsoft Office PowerPoint</Application>
  <PresentationFormat>On-screen Show (4:3)</PresentationFormat>
  <Paragraphs>40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স্বাগতম</vt:lpstr>
      <vt:lpstr>পরিচিতি</vt:lpstr>
      <vt:lpstr>পূর্ব জ্ঞান যাচাই</vt:lpstr>
      <vt:lpstr>পাঠ ঘোষণা  </vt:lpstr>
      <vt:lpstr>শিখনফল </vt:lpstr>
      <vt:lpstr>পাঠ উপস্থাপন</vt:lpstr>
      <vt:lpstr>দলিয় কাজ</vt:lpstr>
      <vt:lpstr>মূল্যায়ন</vt:lpstr>
      <vt:lpstr>বাড়ির কাজ</vt:lpstr>
      <vt:lpstr>ভাল থাক     আবার দেখা হবে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TSS</cp:lastModifiedBy>
  <cp:revision>63</cp:revision>
  <dcterms:created xsi:type="dcterms:W3CDTF">2006-08-16T00:00:00Z</dcterms:created>
  <dcterms:modified xsi:type="dcterms:W3CDTF">2015-02-21T10:10:13Z</dcterms:modified>
</cp:coreProperties>
</file>